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45F1-76F7-4E0B-A278-417F136E0A5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5B87-16C0-4BC6-ACD7-7F392CD6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45F1-76F7-4E0B-A278-417F136E0A5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5B87-16C0-4BC6-ACD7-7F392CD6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31CC37-C5E5-00E3-52EF-3A2DC263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9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9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7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Светлана Анатольевна</dc:creator>
  <cp:lastModifiedBy>Кислицына Наталья Альбертовна</cp:lastModifiedBy>
  <cp:revision>3</cp:revision>
  <dcterms:created xsi:type="dcterms:W3CDTF">2022-07-01T13:21:48Z</dcterms:created>
  <dcterms:modified xsi:type="dcterms:W3CDTF">2022-07-12T13:37:14Z</dcterms:modified>
</cp:coreProperties>
</file>